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8" r:id="rId3"/>
    <p:sldId id="378" r:id="rId4"/>
    <p:sldId id="312" r:id="rId5"/>
    <p:sldId id="313" r:id="rId6"/>
    <p:sldId id="353" r:id="rId7"/>
    <p:sldId id="375" r:id="rId8"/>
    <p:sldId id="368" r:id="rId9"/>
    <p:sldId id="369" r:id="rId10"/>
    <p:sldId id="372" r:id="rId11"/>
    <p:sldId id="373" r:id="rId12"/>
    <p:sldId id="374" r:id="rId13"/>
    <p:sldId id="370" r:id="rId14"/>
    <p:sldId id="371" r:id="rId15"/>
    <p:sldId id="377" r:id="rId16"/>
    <p:sldId id="376" r:id="rId17"/>
    <p:sldId id="380" r:id="rId18"/>
    <p:sldId id="381" r:id="rId19"/>
    <p:sldId id="417" r:id="rId20"/>
    <p:sldId id="382" r:id="rId21"/>
    <p:sldId id="383" r:id="rId22"/>
    <p:sldId id="386" r:id="rId23"/>
    <p:sldId id="387" r:id="rId24"/>
    <p:sldId id="384" r:id="rId25"/>
    <p:sldId id="385" r:id="rId26"/>
    <p:sldId id="388" r:id="rId27"/>
    <p:sldId id="389" r:id="rId28"/>
    <p:sldId id="390" r:id="rId29"/>
    <p:sldId id="393" r:id="rId30"/>
    <p:sldId id="392" r:id="rId31"/>
    <p:sldId id="395" r:id="rId32"/>
    <p:sldId id="394" r:id="rId33"/>
    <p:sldId id="391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6" r:id="rId52"/>
    <p:sldId id="414" r:id="rId53"/>
    <p:sldId id="351" r:id="rId54"/>
    <p:sldId id="418" r:id="rId55"/>
    <p:sldId id="415" r:id="rId56"/>
    <p:sldId id="285" r:id="rId57"/>
    <p:sldId id="367" r:id="rId5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Lexend Deca" panose="020B0604020202020204" charset="0"/>
      <p:regular r:id="rId64"/>
    </p:embeddedFont>
    <p:embeddedFont>
      <p:font typeface="Muli" panose="020B0604020202020204" charset="0"/>
      <p:regular r:id="rId65"/>
      <p:bold r:id="rId66"/>
      <p:italic r:id="rId67"/>
      <p:boldItalic r:id="rId68"/>
    </p:embeddedFont>
    <p:embeddedFont>
      <p:font typeface="Muli Regular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36"/>
    <a:srgbClr val="FF00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17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949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013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191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9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11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21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906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41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233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610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397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025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897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2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0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78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41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12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860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824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115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516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698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29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71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72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00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61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458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56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216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117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8158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327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25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9456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1031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14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0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378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1495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296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828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186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5144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58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38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6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897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2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6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60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anakiev.com/blog/jupyter-virtual-envs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78676" y="1784756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Python Programming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FB789-45B1-41B4-880D-5A48B2410B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73095" y="725994"/>
            <a:ext cx="7642521" cy="37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8504" y="356863"/>
            <a:ext cx="7643825" cy="45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0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5083631F-3F14-40D2-A5A0-EA615AD4CC3A}"/>
              </a:ext>
            </a:extLst>
          </p:cNvPr>
          <p:cNvSpPr txBox="1">
            <a:spLocks/>
          </p:cNvSpPr>
          <p:nvPr/>
        </p:nvSpPr>
        <p:spPr>
          <a:xfrm>
            <a:off x="608658" y="2625204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3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Names cannot start with numbers.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There can be no spaces, use _ instead.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Can’t use these symbols :”’&lt;&gt;/?|\()!@#$%^&amp;*~-+=[],.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Avoid using words that have special meaning in Python like list.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For best practice user lowercase letters.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 easy and meaningful name and related to the problem.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9268731D-6A95-4BBE-A4C6-3AA96F51AFB2}"/>
              </a:ext>
            </a:extLst>
          </p:cNvPr>
          <p:cNvSpPr txBox="1">
            <a:spLocks/>
          </p:cNvSpPr>
          <p:nvPr/>
        </p:nvSpPr>
        <p:spPr>
          <a:xfrm>
            <a:off x="608658" y="604317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 for variables assignment</a:t>
            </a:r>
          </a:p>
        </p:txBody>
      </p:sp>
    </p:spTree>
    <p:extLst>
      <p:ext uri="{BB962C8B-B14F-4D97-AF65-F5344CB8AC3E}">
        <p14:creationId xmlns:p14="http://schemas.microsoft.com/office/powerpoint/2010/main" val="28027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5286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3101" y="1108756"/>
            <a:ext cx="7717797" cy="3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8504" y="542177"/>
            <a:ext cx="7643825" cy="42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6086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9621" y="275896"/>
            <a:ext cx="4948440" cy="51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417" y="342375"/>
            <a:ext cx="5270517" cy="50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74927" y="325630"/>
            <a:ext cx="6937996" cy="509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339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Comparison and 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500" y="617593"/>
            <a:ext cx="4948440" cy="45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13750" y="525462"/>
            <a:ext cx="5836455" cy="46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0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29548" y="132915"/>
            <a:ext cx="6265503" cy="54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2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675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86686" y="845795"/>
            <a:ext cx="6187921" cy="36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2263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1966" y="714785"/>
            <a:ext cx="6922124" cy="4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0015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 (faster and immutable lists)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78713" y="686924"/>
            <a:ext cx="7486581" cy="459702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F2D5307E-A9DA-4C10-B467-023D400CF6F6}"/>
              </a:ext>
            </a:extLst>
          </p:cNvPr>
          <p:cNvSpPr txBox="1">
            <a:spLocks/>
          </p:cNvSpPr>
          <p:nvPr/>
        </p:nvSpPr>
        <p:spPr>
          <a:xfrm>
            <a:off x="405801" y="928957"/>
            <a:ext cx="8017354" cy="32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when you have immutable values and need faster processing on them</a:t>
            </a:r>
          </a:p>
        </p:txBody>
      </p:sp>
    </p:spTree>
    <p:extLst>
      <p:ext uri="{BB962C8B-B14F-4D97-AF65-F5344CB8AC3E}">
        <p14:creationId xmlns:p14="http://schemas.microsoft.com/office/powerpoint/2010/main" val="3003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028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 (unique lists)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5521" y="573510"/>
            <a:ext cx="7333633" cy="459702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E2EB7F4E-BAA9-4008-9EA4-F4AAF82CB696}"/>
              </a:ext>
            </a:extLst>
          </p:cNvPr>
          <p:cNvSpPr txBox="1">
            <a:spLocks/>
          </p:cNvSpPr>
          <p:nvPr/>
        </p:nvSpPr>
        <p:spPr>
          <a:xfrm>
            <a:off x="667119" y="992748"/>
            <a:ext cx="4476434" cy="3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for intersections &amp; union operations</a:t>
            </a:r>
          </a:p>
        </p:txBody>
      </p:sp>
    </p:spTree>
    <p:extLst>
      <p:ext uri="{BB962C8B-B14F-4D97-AF65-F5344CB8AC3E}">
        <p14:creationId xmlns:p14="http://schemas.microsoft.com/office/powerpoint/2010/main" val="2543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0008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0270" y="573510"/>
            <a:ext cx="7609696" cy="45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5154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1265" y="186355"/>
            <a:ext cx="6762567" cy="5522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1795FD-3586-4CA5-A9C7-DCAB1E1896C3}"/>
              </a:ext>
            </a:extLst>
          </p:cNvPr>
          <p:cNvSpPr/>
          <p:nvPr/>
        </p:nvSpPr>
        <p:spPr>
          <a:xfrm>
            <a:off x="2043952" y="2045304"/>
            <a:ext cx="121023" cy="151049"/>
          </a:xfrm>
          <a:prstGeom prst="rect">
            <a:avLst/>
          </a:prstGeom>
          <a:solidFill>
            <a:srgbClr val="282A36"/>
          </a:solidFill>
          <a:ln>
            <a:solidFill>
              <a:srgbClr val="282A3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12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144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75945" y="113607"/>
            <a:ext cx="6762567" cy="55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7126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9552" y="0"/>
            <a:ext cx="4371843" cy="5544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D540CE-868D-496B-910E-0FDFA722AF4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04732" y="-133151"/>
            <a:ext cx="4473806" cy="5769884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1022235" y="402771"/>
            <a:ext cx="1787166" cy="33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77EF9736-C3AB-4435-9608-849746869176}"/>
              </a:ext>
            </a:extLst>
          </p:cNvPr>
          <p:cNvSpPr txBox="1">
            <a:spLocks/>
          </p:cNvSpPr>
          <p:nvPr/>
        </p:nvSpPr>
        <p:spPr>
          <a:xfrm>
            <a:off x="5213235" y="402771"/>
            <a:ext cx="1787166" cy="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Loops</a:t>
            </a:r>
          </a:p>
        </p:txBody>
      </p:sp>
    </p:spTree>
    <p:extLst>
      <p:ext uri="{BB962C8B-B14F-4D97-AF65-F5344CB8AC3E}">
        <p14:creationId xmlns:p14="http://schemas.microsoft.com/office/powerpoint/2010/main" val="356667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2553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99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29546" y="-318977"/>
            <a:ext cx="84849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0FA7A08-9645-4494-971E-D88FF94F004B}"/>
              </a:ext>
            </a:extLst>
          </p:cNvPr>
          <p:cNvSpPr txBox="1">
            <a:spLocks/>
          </p:cNvSpPr>
          <p:nvPr/>
        </p:nvSpPr>
        <p:spPr>
          <a:xfrm>
            <a:off x="467769" y="1411950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C15CE22-3B41-4152-8B22-F51091A4909D}"/>
              </a:ext>
            </a:extLst>
          </p:cNvPr>
          <p:cNvSpPr txBox="1">
            <a:spLocks/>
          </p:cNvSpPr>
          <p:nvPr/>
        </p:nvSpPr>
        <p:spPr>
          <a:xfrm>
            <a:off x="659092" y="314287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Range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Enumerate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Zip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Sorted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 &amp; 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8497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403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F2511-87B8-43D7-9BDF-29AC368AB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4920" y="745379"/>
            <a:ext cx="8085351" cy="42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5922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F2511-87B8-43D7-9BDF-29AC368ABC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69489" y="466929"/>
            <a:ext cx="6114812" cy="48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6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485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29546" y="-318977"/>
            <a:ext cx="84849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 &amp; Map, Filter, Reduce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0FA7A08-9645-4494-971E-D88FF94F004B}"/>
              </a:ext>
            </a:extLst>
          </p:cNvPr>
          <p:cNvSpPr txBox="1">
            <a:spLocks/>
          </p:cNvSpPr>
          <p:nvPr/>
        </p:nvSpPr>
        <p:spPr>
          <a:xfrm>
            <a:off x="467769" y="1411950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C15CE22-3B41-4152-8B22-F51091A4909D}"/>
              </a:ext>
            </a:extLst>
          </p:cNvPr>
          <p:cNvSpPr txBox="1">
            <a:spLocks/>
          </p:cNvSpPr>
          <p:nvPr/>
        </p:nvSpPr>
        <p:spPr>
          <a:xfrm>
            <a:off x="729976" y="244662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Reduce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Lambda Expression</a:t>
            </a:r>
          </a:p>
        </p:txBody>
      </p:sp>
    </p:spTree>
    <p:extLst>
      <p:ext uri="{BB962C8B-B14F-4D97-AF65-F5344CB8AC3E}">
        <p14:creationId xmlns:p14="http://schemas.microsoft.com/office/powerpoint/2010/main" val="17461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802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E1DF7C5E-9C47-4B52-B9CE-F169F07B6FCF}"/>
              </a:ext>
            </a:extLst>
          </p:cNvPr>
          <p:cNvSpPr txBox="1">
            <a:spLocks/>
          </p:cNvSpPr>
          <p:nvPr/>
        </p:nvSpPr>
        <p:spPr>
          <a:xfrm>
            <a:off x="843390" y="186672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Local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36402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2874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30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A06B4D43-3732-42C1-A447-915F655860C8}"/>
              </a:ext>
            </a:extLst>
          </p:cNvPr>
          <p:cNvSpPr txBox="1">
            <a:spLocks/>
          </p:cNvSpPr>
          <p:nvPr/>
        </p:nvSpPr>
        <p:spPr>
          <a:xfrm>
            <a:off x="688665" y="3205104"/>
            <a:ext cx="546526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Module is a file which contains various Python functions and global variables. It is simply just .</a:t>
            </a:r>
            <a:r>
              <a:rPr lang="en-US" sz="1600" b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py</a:t>
            </a: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extension file which has python executable code.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Package is a collection of modules. 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Library is a collection of packages.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Framework is a collection of libraries.</a:t>
            </a:r>
          </a:p>
        </p:txBody>
      </p:sp>
    </p:spTree>
    <p:extLst>
      <p:ext uri="{BB962C8B-B14F-4D97-AF65-F5344CB8AC3E}">
        <p14:creationId xmlns:p14="http://schemas.microsoft.com/office/powerpoint/2010/main" val="40645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A06B4D43-3732-42C1-A447-915F655860C8}"/>
              </a:ext>
            </a:extLst>
          </p:cNvPr>
          <p:cNvSpPr txBox="1">
            <a:spLocks/>
          </p:cNvSpPr>
          <p:nvPr/>
        </p:nvSpPr>
        <p:spPr>
          <a:xfrm>
            <a:off x="764753" y="2712282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Random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Datetime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How to make your custom module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How to make your custom package</a:t>
            </a:r>
          </a:p>
        </p:txBody>
      </p:sp>
    </p:spTree>
    <p:extLst>
      <p:ext uri="{BB962C8B-B14F-4D97-AF65-F5344CB8AC3E}">
        <p14:creationId xmlns:p14="http://schemas.microsoft.com/office/powerpoint/2010/main" val="1873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enviroments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D87B-EFA3-4420-A0B7-55A12FCC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32395" y="398174"/>
            <a:ext cx="6124480" cy="4947695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622DB43-CA72-48A4-B237-DB8B144D52D3}"/>
              </a:ext>
            </a:extLst>
          </p:cNvPr>
          <p:cNvSpPr txBox="1">
            <a:spLocks/>
          </p:cNvSpPr>
          <p:nvPr/>
        </p:nvSpPr>
        <p:spPr>
          <a:xfrm>
            <a:off x="5206283" y="2212798"/>
            <a:ext cx="37721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https://janakiev.com/blog/jupyter-virtual-envs/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58892AB1-B1A7-4809-A000-3424FD7F981A}"/>
              </a:ext>
            </a:extLst>
          </p:cNvPr>
          <p:cNvSpPr txBox="1">
            <a:spLocks/>
          </p:cNvSpPr>
          <p:nvPr/>
        </p:nvSpPr>
        <p:spPr>
          <a:xfrm>
            <a:off x="4901482" y="1632898"/>
            <a:ext cx="37721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add jupyter kernel for this newly created enviroment</a:t>
            </a:r>
          </a:p>
        </p:txBody>
      </p:sp>
    </p:spTree>
    <p:extLst>
      <p:ext uri="{BB962C8B-B14F-4D97-AF65-F5344CB8AC3E}">
        <p14:creationId xmlns:p14="http://schemas.microsoft.com/office/powerpoint/2010/main" val="8451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enviroments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D87B-EFA3-4420-A0B7-55A12FCC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28151" y="591237"/>
            <a:ext cx="6949453" cy="4561569"/>
          </a:xfrm>
          <a:prstGeom prst="rect">
            <a:avLst/>
          </a:prstGeom>
        </p:spPr>
      </p:pic>
      <p:pic>
        <p:nvPicPr>
          <p:cNvPr id="10" name="Google Shape;96;p17">
            <a:extLst>
              <a:ext uri="{FF2B5EF4-FFF2-40B4-BE49-F238E27FC236}">
                <a16:creationId xmlns:a16="http://schemas.microsoft.com/office/drawing/2014/main" id="{D261C1C1-F461-4604-9BBC-33FFBF9225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961175C0-6A90-4893-9CD0-ACF6CC65B3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4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9518" y="349183"/>
            <a:ext cx="6916616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for 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Thanos.py &gt;_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15DBF-0952-48B0-B9FD-F01D1FE35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3" y="1153442"/>
            <a:ext cx="4965405" cy="39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73481" y="545019"/>
            <a:ext cx="6124481" cy="3258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6A8CF-BD21-42CE-A316-0C981D279C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73481" y="2167763"/>
            <a:ext cx="6124481" cy="31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751368"/>
            <a:ext cx="6767945" cy="4643876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54C2C035-E6C7-4EDA-B88F-482420DBE941}"/>
              </a:ext>
            </a:extLst>
          </p:cNvPr>
          <p:cNvSpPr txBox="1">
            <a:spLocks/>
          </p:cNvSpPr>
          <p:nvPr/>
        </p:nvSpPr>
        <p:spPr>
          <a:xfrm>
            <a:off x="703824" y="271304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7829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178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5875" y="734407"/>
            <a:ext cx="7672249" cy="452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2463</TotalTime>
  <Words>1851</Words>
  <Application>Microsoft Office PowerPoint</Application>
  <PresentationFormat>On-screen Show (16:9)</PresentationFormat>
  <Paragraphs>653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Muli Regular</vt:lpstr>
      <vt:lpstr>Consolas</vt:lpstr>
      <vt:lpstr>Arial</vt:lpstr>
      <vt:lpstr>Lexend Deca</vt:lpstr>
      <vt:lpstr>Muli</vt:lpstr>
      <vt:lpstr>Aliena template</vt:lpstr>
      <vt:lpstr>Introduction To Python Programming</vt:lpstr>
      <vt:lpstr>Hello!</vt:lpstr>
      <vt:lpstr>Hello!</vt:lpstr>
      <vt:lpstr>PowerPoint Presentation</vt:lpstr>
      <vt:lpstr>PowerPoint Presentation</vt:lpstr>
      <vt:lpstr>Input &amp; Output</vt:lpstr>
      <vt:lpstr>Input &amp; Output</vt:lpstr>
      <vt:lpstr>PowerPoint Presentation</vt:lpstr>
      <vt:lpstr>Variables</vt:lpstr>
      <vt:lpstr>Variables</vt:lpstr>
      <vt:lpstr>Variables</vt:lpstr>
      <vt:lpstr>Variables</vt:lpstr>
      <vt:lpstr>PowerPoint Presentation</vt:lpstr>
      <vt:lpstr>Data types</vt:lpstr>
      <vt:lpstr>Data types</vt:lpstr>
      <vt:lpstr>PowerPoint Presentation</vt:lpstr>
      <vt:lpstr>Numbers &amp; Math</vt:lpstr>
      <vt:lpstr>Numbers &amp; Math</vt:lpstr>
      <vt:lpstr>Numbers &amp; Math</vt:lpstr>
      <vt:lpstr>PowerPoint Presentation</vt:lpstr>
      <vt:lpstr>Boolean &amp; Comparison and Logic</vt:lpstr>
      <vt:lpstr>Boolean &amp; Comparison and Logic</vt:lpstr>
      <vt:lpstr>Boolean &amp; Comparison and Logic</vt:lpstr>
      <vt:lpstr>PowerPoint Presentation</vt:lpstr>
      <vt:lpstr>Strings</vt:lpstr>
      <vt:lpstr>PowerPoint Presentation</vt:lpstr>
      <vt:lpstr>Lists</vt:lpstr>
      <vt:lpstr>PowerPoint Presentation</vt:lpstr>
      <vt:lpstr>Tuples (faster and immutable lists)</vt:lpstr>
      <vt:lpstr>PowerPoint Presentation</vt:lpstr>
      <vt:lpstr>Sets (unique lists)</vt:lpstr>
      <vt:lpstr>PowerPoint Presentation</vt:lpstr>
      <vt:lpstr>Dictionaries</vt:lpstr>
      <vt:lpstr>PowerPoint Presentation</vt:lpstr>
      <vt:lpstr>File Handling</vt:lpstr>
      <vt:lpstr>PowerPoint Presentation</vt:lpstr>
      <vt:lpstr>If Conditions</vt:lpstr>
      <vt:lpstr>PowerPoint Presentation</vt:lpstr>
      <vt:lpstr>For Loops</vt:lpstr>
      <vt:lpstr>PowerPoint Presentation</vt:lpstr>
      <vt:lpstr>Built-in functions &amp; Operators</vt:lpstr>
      <vt:lpstr>PowerPoint Presentation</vt:lpstr>
      <vt:lpstr>List Comprehensions</vt:lpstr>
      <vt:lpstr>PowerPoint Presentation</vt:lpstr>
      <vt:lpstr>Functions</vt:lpstr>
      <vt:lpstr>PowerPoint Presentation</vt:lpstr>
      <vt:lpstr>Lambda Expressions &amp; Map, Filter, Reduce</vt:lpstr>
      <vt:lpstr>PowerPoint Presentation</vt:lpstr>
      <vt:lpstr>Variables Scope</vt:lpstr>
      <vt:lpstr>PowerPoint Presentation</vt:lpstr>
      <vt:lpstr>Modules &amp; Packages</vt:lpstr>
      <vt:lpstr>Modules &amp; Packages</vt:lpstr>
      <vt:lpstr>Conda enviroments</vt:lpstr>
      <vt:lpstr>Conda enviroments</vt:lpstr>
      <vt:lpstr>Time for  Thanos.py &gt;_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147</cp:revision>
  <dcterms:modified xsi:type="dcterms:W3CDTF">2020-07-08T16:07:54Z</dcterms:modified>
</cp:coreProperties>
</file>